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8.xml" ContentType="application/vnd.openxmlformats-officedocument.presentationml.notesSlide+xml"/>
  <Override PartName="/ppt/ink/ink10.xml" ContentType="application/inkml+xml"/>
  <Override PartName="/ppt/notesSlides/notesSlide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/>
    <p:restoredTop sz="83609"/>
  </p:normalViewPr>
  <p:slideViewPr>
    <p:cSldViewPr snapToGrid="0" snapToObjects="1">
      <p:cViewPr varScale="1">
        <p:scale>
          <a:sx n="95" d="100"/>
          <a:sy n="95" d="100"/>
        </p:scale>
        <p:origin x="114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1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24575,'27'-6'0,"-5"0"0,-22-14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1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24575,'27'-6'0,"-5"0"0,-22-14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1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24575,'27'-6'0,"-5"0"0,-22-14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1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24575,'27'-6'0,"-5"0"0,-22-14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15T14:09:2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B93C2-AC74-3949-A364-7305F31F7956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3C0FB-550E-2244-AE25-930B58DD8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3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2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4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2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3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26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3C0FB-550E-2244-AE25-930B58DD85A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1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A459-2EA4-174D-8D4F-A8A6D3819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B587C-010D-C34E-A577-93F677208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63096-9C90-634D-A907-375CDF3D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105E4-BFC0-1D48-B7FF-6365B2AE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62062-135C-424F-B82C-374F448D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8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3731-D897-754E-BC4E-C800E6DD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0601C-B508-D640-A111-EA670F885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6FBC9-8BDB-374E-BE3E-02B1FB362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B4D7D-84C4-B540-9D2A-9F9B0E7B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DA714-F252-6643-843C-1344B1F3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A2296-C1D3-BD4D-9D29-A78F3B1A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DBB0D-6844-B146-9A63-CDE4729C7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26B5-D4ED-D643-A47F-20572FE1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65598-9097-1E42-8D8B-9647E7B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0A45-7384-8742-B3F4-8D1FA165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0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9ECE-BA9B-2743-803F-18552731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E32B6-29FB-DF43-A578-1981FBCF5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FA8EC-AF0E-BD41-8847-3FFFCB94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642AB-6E7C-F44D-9790-3FC43664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CDAE7-E47E-DB4E-ABDB-E814326D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5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DBDF-45C6-7846-BEBD-6E59608E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E2E3E-2F81-6F48-9953-D5216476B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77A73-67D5-C14F-A8FD-4884816F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46CC5-8DF7-1349-B4D5-D05E9CFC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A6962-FE8E-E748-A77B-84A9FD8C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8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9672-393D-6E42-B3D1-C7F35D1E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62D3-7AC4-8C48-BDF6-9DA6A3BC3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B2266-95B7-414E-A094-FBD49A50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4E7A-E03D-C04C-BFC0-EFF049D9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DC1B2-C5F6-814E-B2BE-A85F16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AD74B-277F-7C46-9CDE-71597E87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4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98993-F1F7-9043-A732-1876223C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A7D7A-8010-C74C-904E-4379CC7BF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B6B93-A1F7-084D-8109-F774A951E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6E92F-183A-8E42-BDE2-5F915BEDA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EB35D-0178-2949-BD31-E384D06BA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E1EC0-48D4-EC46-A91C-179E7FC1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4E3D5-011C-5544-982A-AEC5BF86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2ABEF-BD7C-6940-BE12-C6715786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1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8B7A-938E-0840-AA61-60277C19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6F491-3E6B-F844-9F28-CA4F23C58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B9E34-E9DF-0A4F-84C9-700693A2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A66E-3F63-C740-A8B8-F63CC9FB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4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9E65E-758E-C645-BCF8-A3FC4E0F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C8ADE-BD00-064D-955D-8E78705F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C3E0D-C7CF-FA48-9F3E-B4F020D8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5FE84-CF5C-A641-BCF5-41140C1D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2C6EE-8BB5-B549-A78B-7B5CF6D09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552E9-575D-3149-8FD9-2AE5A7D17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66534-CFCD-4E4B-BB61-E5E55A641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39CD9-D4CB-8248-9611-C9D2AFBF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A06D-F8AF-574F-A03A-5FB8D850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2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DCAF-57A7-1141-924D-043723B4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1CEFD-2489-0844-BA3B-7014A36429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11395-FCCC-B149-A4C3-0E768F9B5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DDF63-C842-A144-9A86-7EC9396B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063F8-8E50-F440-B6AD-05DA0531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E66CB-778F-B048-A9CA-607C716E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4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FCF6E-10F3-C84D-BD86-89DE9FE8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F3E62-927D-A341-8857-5AE9EEAE1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3F82E-E19E-594A-8F55-0C2884E04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11ED-4F54-1345-80D1-1684A6601A2B}" type="datetimeFigureOut">
              <a:rPr lang="en-US" smtClean="0"/>
              <a:t>4/5/2019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8D8A9-9285-7B47-9C6C-2D40F87E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2DAE8-FB54-2349-8DA9-3906B2273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9EB63-1B22-2E46-A9A7-540247C954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customXml" Target="../ink/ink1.xml"/><Relationship Id="rId7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ustomXml" Target="../ink/ink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customXml" Target="../ink/ink5.xm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customXml" Target="../ink/ink7.xml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9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ustomXml" Target="../ink/ink8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ustomXml" Target="../ink/ink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14:cNvPr>
              <p14:cNvContentPartPr/>
              <p14:nvPr/>
            </p14:nvContentPartPr>
            <p14:xfrm>
              <a:off x="6539283" y="2647498"/>
              <a:ext cx="17640" cy="11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0283" y="2638858"/>
                <a:ext cx="352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818" y="4916641"/>
            <a:ext cx="10974398" cy="2139067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D31600-2ECF-8844-8273-170F85458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055" y="300999"/>
            <a:ext cx="8947890" cy="39818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01835-90D0-A942-87ED-C2738DCAF7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54" y="300999"/>
            <a:ext cx="10981061" cy="41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1124464" y="2131477"/>
            <a:ext cx="5364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ADAPTIVE LEARNING</a:t>
            </a:r>
            <a:r>
              <a:rPr lang="en-US" sz="2800" b="1"/>
              <a:t> </a:t>
            </a:r>
            <a:r>
              <a:rPr lang="en-US" sz="2800"/>
              <a:t>using </a:t>
            </a:r>
          </a:p>
          <a:p>
            <a:r>
              <a:rPr lang="en-US" sz="2800"/>
              <a:t>Open Educational Resources (OER)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6ECC5-B059-664C-996E-6F31B4E65D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338" y="1916645"/>
            <a:ext cx="4460197" cy="45691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20580C-AF5C-CE45-8C51-F3DCEC2F54CB}"/>
              </a:ext>
            </a:extLst>
          </p:cNvPr>
          <p:cNvSpPr txBox="1"/>
          <p:nvPr/>
        </p:nvSpPr>
        <p:spPr>
          <a:xfrm>
            <a:off x="1124464" y="3429000"/>
            <a:ext cx="5364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student receives a personalized learning experience.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B7BAE-67AF-CA4A-9543-518B99CA1784}"/>
              </a:ext>
            </a:extLst>
          </p:cNvPr>
          <p:cNvSpPr txBox="1"/>
          <p:nvPr/>
        </p:nvSpPr>
        <p:spPr>
          <a:xfrm>
            <a:off x="1124464" y="4678204"/>
            <a:ext cx="5364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Instructors are able to identify the class’s understanding of course content and adjust their approach.</a:t>
            </a:r>
          </a:p>
        </p:txBody>
      </p:sp>
    </p:spTree>
    <p:extLst>
      <p:ext uri="{BB962C8B-B14F-4D97-AF65-F5344CB8AC3E}">
        <p14:creationId xmlns:p14="http://schemas.microsoft.com/office/powerpoint/2010/main" val="149828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 - Gmail 720">
            <a:hlinkClick r:id="" action="ppaction://media"/>
            <a:extLst>
              <a:ext uri="{FF2B5EF4-FFF2-40B4-BE49-F238E27FC236}">
                <a16:creationId xmlns:a16="http://schemas.microsoft.com/office/drawing/2014/main" id="{9C477B65-77AD-414B-8F22-B7A3713D9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0419" y="2131477"/>
            <a:ext cx="7416276" cy="41716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14:cNvPr>
              <p14:cNvContentPartPr/>
              <p14:nvPr/>
            </p14:nvContentPartPr>
            <p14:xfrm>
              <a:off x="6539283" y="2647498"/>
              <a:ext cx="17640" cy="11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30283" y="2638858"/>
                <a:ext cx="35280" cy="295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982029" y="1696267"/>
            <a:ext cx="536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Virtual 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2A424-BA98-B14D-9888-9E8F2C84FD13}"/>
              </a:ext>
            </a:extLst>
          </p:cNvPr>
          <p:cNvSpPr txBox="1"/>
          <p:nvPr/>
        </p:nvSpPr>
        <p:spPr>
          <a:xfrm>
            <a:off x="218867" y="2265832"/>
            <a:ext cx="382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Allows the class to explore environments typically inaccessible.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74104-22BA-C149-980A-D796618F4ED2}"/>
              </a:ext>
            </a:extLst>
          </p:cNvPr>
          <p:cNvSpPr txBox="1"/>
          <p:nvPr/>
        </p:nvSpPr>
        <p:spPr>
          <a:xfrm>
            <a:off x="231226" y="3589800"/>
            <a:ext cx="3511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Provides an immersive experience.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929F5-B621-4541-BFD8-FC2CB5DD0810}"/>
              </a:ext>
            </a:extLst>
          </p:cNvPr>
          <p:cNvSpPr txBox="1"/>
          <p:nvPr/>
        </p:nvSpPr>
        <p:spPr>
          <a:xfrm>
            <a:off x="218867" y="4544436"/>
            <a:ext cx="3382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Increases engagement and active learning.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EB90A-8750-3E46-976C-B58636E99ABA}"/>
              </a:ext>
            </a:extLst>
          </p:cNvPr>
          <p:cNvSpPr txBox="1"/>
          <p:nvPr/>
        </p:nvSpPr>
        <p:spPr>
          <a:xfrm>
            <a:off x="218867" y="5498767"/>
            <a:ext cx="395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Increases comprehension of complex content.</a:t>
            </a:r>
          </a:p>
        </p:txBody>
      </p:sp>
    </p:spTree>
    <p:extLst>
      <p:ext uri="{BB962C8B-B14F-4D97-AF65-F5344CB8AC3E}">
        <p14:creationId xmlns:p14="http://schemas.microsoft.com/office/powerpoint/2010/main" val="36759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1124464" y="2131477"/>
            <a:ext cx="567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/>
              <a:t>Catchbox</a:t>
            </a:r>
            <a:r>
              <a:rPr lang="en-US" sz="2800" b="1" u="sng" dirty="0"/>
              <a:t> / </a:t>
            </a:r>
            <a:r>
              <a:rPr lang="en-US" sz="2800" b="1" u="sng" dirty="0" err="1"/>
              <a:t>Qball</a:t>
            </a:r>
            <a:endParaRPr lang="en-US" sz="2800" b="1" u="sng" dirty="0"/>
          </a:p>
          <a:p>
            <a:r>
              <a:rPr lang="en-US" sz="2800" dirty="0"/>
              <a:t>Throwable Microphone Technologies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D878-AFEF-E446-8521-3C416D279DD4}"/>
              </a:ext>
            </a:extLst>
          </p:cNvPr>
          <p:cNvSpPr txBox="1"/>
          <p:nvPr/>
        </p:nvSpPr>
        <p:spPr>
          <a:xfrm>
            <a:off x="1569307" y="3101546"/>
            <a:ext cx="3188043" cy="1692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45456-C43A-8340-ACAA-35070215DA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342" y="3459066"/>
            <a:ext cx="5388513" cy="2670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B64D-3D94-F543-A11D-7E9519AB4B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01" y="3300416"/>
            <a:ext cx="2880669" cy="1911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8D841-A00D-7A41-A9A4-39268DA421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833" y="4469355"/>
            <a:ext cx="2655518" cy="19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979990" y="2096097"/>
            <a:ext cx="557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Collaborations with UNCG Online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D878-AFEF-E446-8521-3C416D279DD4}"/>
              </a:ext>
            </a:extLst>
          </p:cNvPr>
          <p:cNvSpPr txBox="1"/>
          <p:nvPr/>
        </p:nvSpPr>
        <p:spPr>
          <a:xfrm>
            <a:off x="1569307" y="3101546"/>
            <a:ext cx="3188043" cy="1692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9EFD1-BCFA-704F-B22A-D201E7F5D0BC}"/>
              </a:ext>
            </a:extLst>
          </p:cNvPr>
          <p:cNvSpPr txBox="1"/>
          <p:nvPr/>
        </p:nvSpPr>
        <p:spPr>
          <a:xfrm>
            <a:off x="984025" y="2869529"/>
            <a:ext cx="605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Online Learning Faculty Training : Levels 1-3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817C7-D4E0-3249-8286-0B5165CC1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652" y="2393087"/>
            <a:ext cx="3777358" cy="4007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69D74D-2159-3942-9244-A362DFFD6ABC}"/>
              </a:ext>
            </a:extLst>
          </p:cNvPr>
          <p:cNvSpPr txBox="1"/>
          <p:nvPr/>
        </p:nvSpPr>
        <p:spPr>
          <a:xfrm>
            <a:off x="941046" y="3885514"/>
            <a:ext cx="605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921A7-B5FA-2440-8A30-AB1BF2C01CD8}"/>
              </a:ext>
            </a:extLst>
          </p:cNvPr>
          <p:cNvSpPr txBox="1"/>
          <p:nvPr/>
        </p:nvSpPr>
        <p:spPr>
          <a:xfrm>
            <a:off x="941046" y="4902172"/>
            <a:ext cx="605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IDEA Grant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A7CFB-FF7D-7346-A5A0-4709E5B2F1AD}"/>
              </a:ext>
            </a:extLst>
          </p:cNvPr>
          <p:cNvSpPr txBox="1"/>
          <p:nvPr/>
        </p:nvSpPr>
        <p:spPr>
          <a:xfrm>
            <a:off x="941046" y="5804899"/>
            <a:ext cx="605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Accessibility Training</a:t>
            </a:r>
          </a:p>
        </p:txBody>
      </p:sp>
    </p:spTree>
    <p:extLst>
      <p:ext uri="{BB962C8B-B14F-4D97-AF65-F5344CB8AC3E}">
        <p14:creationId xmlns:p14="http://schemas.microsoft.com/office/powerpoint/2010/main" val="31476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1124462" y="2131477"/>
            <a:ext cx="583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Production Suite at 1100 West 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D878-AFEF-E446-8521-3C416D279DD4}"/>
              </a:ext>
            </a:extLst>
          </p:cNvPr>
          <p:cNvSpPr txBox="1"/>
          <p:nvPr/>
        </p:nvSpPr>
        <p:spPr>
          <a:xfrm>
            <a:off x="1124462" y="3208962"/>
            <a:ext cx="318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Podcast Studio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B5284F-E542-0A4A-871D-AE4266D735F0}"/>
              </a:ext>
            </a:extLst>
          </p:cNvPr>
          <p:cNvSpPr txBox="1"/>
          <p:nvPr/>
        </p:nvSpPr>
        <p:spPr>
          <a:xfrm>
            <a:off x="1124462" y="4286447"/>
            <a:ext cx="381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Button Video Studio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A7C8D-56A6-3B49-8915-D6482FFB6CCB}"/>
              </a:ext>
            </a:extLst>
          </p:cNvPr>
          <p:cNvSpPr txBox="1"/>
          <p:nvPr/>
        </p:nvSpPr>
        <p:spPr>
          <a:xfrm>
            <a:off x="1124462" y="5363932"/>
            <a:ext cx="381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Lightboard Video 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02C63-F4C3-AE44-B173-C627BD6493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16378"/>
            <a:ext cx="3312401" cy="160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5A704-6839-E14F-A241-0B2EB1E9255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972" y="1761436"/>
            <a:ext cx="3166422" cy="1407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1E854-8009-CA43-9428-BDC7EC47C6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832" y="5074071"/>
            <a:ext cx="4318559" cy="16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 - Gmail 720">
            <a:hlinkClick r:id="" action="ppaction://media"/>
            <a:extLst>
              <a:ext uri="{FF2B5EF4-FFF2-40B4-BE49-F238E27FC236}">
                <a16:creationId xmlns:a16="http://schemas.microsoft.com/office/drawing/2014/main" id="{0052AF85-D225-4B39-80E6-99767B57E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948" y="2310712"/>
            <a:ext cx="7465630" cy="40244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14:cNvPr>
              <p14:cNvContentPartPr/>
              <p14:nvPr/>
            </p14:nvContentPartPr>
            <p14:xfrm>
              <a:off x="6539283" y="2647498"/>
              <a:ext cx="17640" cy="11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30283" y="2638858"/>
                <a:ext cx="352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A7C8D-56A6-3B49-8915-D6482FFB6CCB}"/>
              </a:ext>
            </a:extLst>
          </p:cNvPr>
          <p:cNvSpPr txBox="1"/>
          <p:nvPr/>
        </p:nvSpPr>
        <p:spPr>
          <a:xfrm>
            <a:off x="4186880" y="1655035"/>
            <a:ext cx="381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Lightboard Video Studio</a:t>
            </a:r>
          </a:p>
        </p:txBody>
      </p:sp>
    </p:spTree>
    <p:extLst>
      <p:ext uri="{BB962C8B-B14F-4D97-AF65-F5344CB8AC3E}">
        <p14:creationId xmlns:p14="http://schemas.microsoft.com/office/powerpoint/2010/main" val="2366783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801" y="316391"/>
            <a:ext cx="10974398" cy="1600254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6559B-59CF-2C46-A473-8CB1135D3EC1}"/>
              </a:ext>
            </a:extLst>
          </p:cNvPr>
          <p:cNvSpPr txBox="1"/>
          <p:nvPr/>
        </p:nvSpPr>
        <p:spPr>
          <a:xfrm>
            <a:off x="1124463" y="2131477"/>
            <a:ext cx="4259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Faculty Testimonials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D878-AFEF-E446-8521-3C416D279DD4}"/>
              </a:ext>
            </a:extLst>
          </p:cNvPr>
          <p:cNvSpPr txBox="1"/>
          <p:nvPr/>
        </p:nvSpPr>
        <p:spPr>
          <a:xfrm>
            <a:off x="1124463" y="3101546"/>
            <a:ext cx="1066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“Each of my interactions with the UTLC has motivated me to succeed and has given me a desire to belong to this (the UNCG) community.”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New Faculty Member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4AC15-94CD-484B-BE4A-53A1B3F183EB}"/>
              </a:ext>
            </a:extLst>
          </p:cNvPr>
          <p:cNvSpPr txBox="1"/>
          <p:nvPr/>
        </p:nvSpPr>
        <p:spPr>
          <a:xfrm>
            <a:off x="1153296" y="4143878"/>
            <a:ext cx="1053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UTLC’s services have been invaluable to me.”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Experienced Faculty Member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A877D-74A0-2B4C-8440-2FD83F77D06B}"/>
              </a:ext>
            </a:extLst>
          </p:cNvPr>
          <p:cNvSpPr txBox="1"/>
          <p:nvPr/>
        </p:nvSpPr>
        <p:spPr>
          <a:xfrm>
            <a:off x="1153296" y="4816878"/>
            <a:ext cx="988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UTLC’s Online Learning Training has been an absolute phenomenal experience.”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 Faculty Member in Online Learning Learning Level 1</a:t>
            </a:r>
          </a:p>
        </p:txBody>
      </p:sp>
    </p:spTree>
    <p:extLst>
      <p:ext uri="{BB962C8B-B14F-4D97-AF65-F5344CB8AC3E}">
        <p14:creationId xmlns:p14="http://schemas.microsoft.com/office/powerpoint/2010/main" val="2173224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14:cNvPr>
              <p14:cNvContentPartPr/>
              <p14:nvPr/>
            </p14:nvContentPartPr>
            <p14:xfrm>
              <a:off x="6539283" y="2647498"/>
              <a:ext cx="17640" cy="11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785111-C767-FC4B-9D54-73A38E5C11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0283" y="2638858"/>
                <a:ext cx="352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14:cNvPr>
              <p14:cNvContentPartPr/>
              <p14:nvPr/>
            </p14:nvContentPartPr>
            <p14:xfrm>
              <a:off x="2245923" y="3316378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6A7830-F6D3-1440-AB44-C32093472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7283" y="330773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7947BBF6-4516-CE46-BEAA-01DA01D8D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817" y="4766946"/>
            <a:ext cx="10974398" cy="1064029"/>
          </a:xfrm>
        </p:spPr>
        <p:txBody>
          <a:bodyPr>
            <a:normAutofit lnSpcReduction="10000"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UTLC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UNCG’s Home for Innovative Teaching and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01835-90D0-A942-87ED-C2738DCAF7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9" y="441360"/>
            <a:ext cx="10981061" cy="4196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5D77E-29EE-4146-A71B-D77C21F46497}"/>
              </a:ext>
            </a:extLst>
          </p:cNvPr>
          <p:cNvSpPr txBox="1"/>
          <p:nvPr/>
        </p:nvSpPr>
        <p:spPr>
          <a:xfrm>
            <a:off x="4941903" y="5997481"/>
            <a:ext cx="187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2940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7907</TotalTime>
  <Words>266</Words>
  <Application>Microsoft Office PowerPoint</Application>
  <PresentationFormat>Widescreen</PresentationFormat>
  <Paragraphs>53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 Teachout</dc:creator>
  <cp:lastModifiedBy>James Harrison Lyons</cp:lastModifiedBy>
  <cp:revision>72</cp:revision>
  <dcterms:created xsi:type="dcterms:W3CDTF">2019-03-15T13:52:41Z</dcterms:created>
  <dcterms:modified xsi:type="dcterms:W3CDTF">2019-04-05T14:52:22Z</dcterms:modified>
</cp:coreProperties>
</file>